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6" r:id="rId3"/>
    <p:sldId id="257" r:id="rId4"/>
    <p:sldId id="258" r:id="rId5"/>
    <p:sldId id="259" r:id="rId6"/>
    <p:sldId id="260" r:id="rId7"/>
    <p:sldId id="261" r:id="rId8"/>
    <p:sldId id="262" r:id="rId9"/>
    <p:sldId id="263"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734" y="-5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99EBA24-C5FE-4217-860C-3668C4B9769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7FD934-577E-433B-BDDF-DD3B82E68D99}" type="datetimeFigureOut">
              <a:rPr lang="en-US" smtClean="0"/>
              <a:pPr/>
              <a:t>10/5/2009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099EBA24-C5FE-4217-860C-3668C4B97697}"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97FD934-577E-433B-BDDF-DD3B82E68D99}" type="datetimeFigureOut">
              <a:rPr lang="en-US" smtClean="0"/>
              <a:pPr/>
              <a:t>10/5/2009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9EBA24-C5FE-4217-860C-3668C4B97697}"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981200"/>
            <a:ext cx="7851648" cy="1828800"/>
          </a:xfrm>
        </p:spPr>
        <p:txBody>
          <a:bodyPr>
            <a:normAutofit/>
          </a:bodyPr>
          <a:lstStyle/>
          <a:p>
            <a:r>
              <a:rPr lang="en-US" dirty="0" smtClean="0"/>
              <a:t>The Middle Colonies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Founding</a:t>
            </a:r>
            <a:endParaRPr lang="en-US" dirty="0"/>
          </a:p>
        </p:txBody>
      </p:sp>
      <p:sp>
        <p:nvSpPr>
          <p:cNvPr id="3" name="Content Placeholder 2"/>
          <p:cNvSpPr>
            <a:spLocks noGrp="1"/>
          </p:cNvSpPr>
          <p:nvPr>
            <p:ph idx="1"/>
          </p:nvPr>
        </p:nvSpPr>
        <p:spPr/>
        <p:txBody>
          <a:bodyPr>
            <a:normAutofit fontScale="92500"/>
          </a:bodyPr>
          <a:lstStyle/>
          <a:p>
            <a:r>
              <a:rPr lang="en-US" dirty="0" smtClean="0"/>
              <a:t>New Jersey was founded in 1664.</a:t>
            </a:r>
          </a:p>
          <a:p>
            <a:r>
              <a:rPr lang="en-US" dirty="0" smtClean="0"/>
              <a:t>At the time of the English takeover, New York stretched as far south as the Delaware River. New Jersey was formed when there was to much land in New York so the Duke </a:t>
            </a:r>
            <a:r>
              <a:rPr lang="en-US" smtClean="0"/>
              <a:t>of York </a:t>
            </a:r>
            <a:r>
              <a:rPr lang="en-US" dirty="0" smtClean="0"/>
              <a:t>gave land to some of his friends (Lord Berkeley and Sir George Carteret) and they set up a proprietary colony. </a:t>
            </a:r>
          </a:p>
          <a:p>
            <a:pPr>
              <a:buNone/>
            </a:pPr>
            <a:r>
              <a:rPr lang="en-US" dirty="0" smtClean="0"/>
              <a:t>	(</a:t>
            </a:r>
            <a:r>
              <a:rPr lang="en-US" i="1" dirty="0" smtClean="0"/>
              <a:t>Proprietary Colony </a:t>
            </a:r>
            <a:r>
              <a:rPr lang="en-US" dirty="0" smtClean="0"/>
              <a:t>– where king would give land to someone in exchange for yearly payment. These proprietors were free to divide the land and rent it to others. They made laws for colony, but had to respect rights of colonists under English law. </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It Like?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New Jersey had fertile land.</a:t>
            </a:r>
          </a:p>
          <a:p>
            <a:r>
              <a:rPr lang="en-US" dirty="0" smtClean="0"/>
              <a:t>People would come to New Jersey because it was a place of abundance (wealth and resources). </a:t>
            </a:r>
          </a:p>
          <a:p>
            <a:r>
              <a:rPr lang="en-US" dirty="0" smtClean="0"/>
              <a:t>Settlers came from all over to New Jersey including Finland, Ireland, Scotland, Germany, Sweden. There were also English and Dutch settlers who moved there from the colony of New York. In addition, some New England colonists, hoping to find better farmland, chose to relocate to New Jersey. </a:t>
            </a:r>
          </a:p>
          <a:p>
            <a:r>
              <a:rPr lang="en-US" dirty="0" smtClean="0"/>
              <a:t>New Jersey later became a colony under the control of the English crown called a royal colony. The colony’s charter protected religious freedom and the rights of an assembly that voted on local matters.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28800"/>
            <a:ext cx="7851648" cy="1828800"/>
          </a:xfrm>
        </p:spPr>
        <p:txBody>
          <a:bodyPr/>
          <a:lstStyle/>
          <a:p>
            <a:r>
              <a:rPr lang="en-US" dirty="0" smtClean="0"/>
              <a:t>New York</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Netherland</a:t>
            </a:r>
            <a:endParaRPr lang="en-US" dirty="0"/>
          </a:p>
        </p:txBody>
      </p:sp>
      <p:sp>
        <p:nvSpPr>
          <p:cNvPr id="3" name="Content Placeholder 2"/>
          <p:cNvSpPr>
            <a:spLocks noGrp="1"/>
          </p:cNvSpPr>
          <p:nvPr>
            <p:ph idx="1"/>
          </p:nvPr>
        </p:nvSpPr>
        <p:spPr/>
        <p:txBody>
          <a:bodyPr>
            <a:normAutofit fontScale="92500"/>
          </a:bodyPr>
          <a:lstStyle/>
          <a:p>
            <a:pPr lvl="0">
              <a:buNone/>
            </a:pPr>
            <a:r>
              <a:rPr lang="en-US" dirty="0" smtClean="0"/>
              <a:t>* Primarily owned by the Dutch who set up colony along the Hudson River</a:t>
            </a:r>
          </a:p>
          <a:p>
            <a:pPr lvl="0"/>
            <a:r>
              <a:rPr lang="en-US" dirty="0" smtClean="0"/>
              <a:t>The settlers traded furs with the Native Americans</a:t>
            </a:r>
          </a:p>
          <a:p>
            <a:pPr lvl="0"/>
            <a:r>
              <a:rPr lang="en-US" dirty="0" smtClean="0"/>
              <a:t>Built settlement of New Amsterdam</a:t>
            </a:r>
          </a:p>
          <a:p>
            <a:pPr lvl="0"/>
            <a:r>
              <a:rPr lang="en-US" dirty="0" smtClean="0"/>
              <a:t>Dutch officials gave land to a few rich families to encourage farming (sold to other families)</a:t>
            </a:r>
          </a:p>
          <a:p>
            <a:pPr lvl="0"/>
            <a:r>
              <a:rPr lang="en-US" dirty="0" smtClean="0"/>
              <a:t>People settled in the trading center of New Amsterdam.</a:t>
            </a:r>
          </a:p>
          <a:p>
            <a:pPr lvl="0"/>
            <a:r>
              <a:rPr lang="en-US" dirty="0" smtClean="0"/>
              <a:t>Colonists came to practice religion freely.</a:t>
            </a:r>
          </a:p>
          <a:p>
            <a:pPr lvl="0"/>
            <a:r>
              <a:rPr lang="en-US" dirty="0" smtClean="0"/>
              <a:t>Slaves wanted (made up ¼ of the population)</a:t>
            </a:r>
          </a:p>
          <a:p>
            <a:pPr lvl="0"/>
            <a:r>
              <a:rPr lang="en-US" dirty="0" smtClean="0"/>
              <a:t>Accepted all religions</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Rivalry</a:t>
            </a:r>
            <a:endParaRPr lang="en-US" dirty="0"/>
          </a:p>
        </p:txBody>
      </p:sp>
      <p:sp>
        <p:nvSpPr>
          <p:cNvPr id="3" name="Content Placeholder 2"/>
          <p:cNvSpPr>
            <a:spLocks noGrp="1"/>
          </p:cNvSpPr>
          <p:nvPr>
            <p:ph idx="1"/>
          </p:nvPr>
        </p:nvSpPr>
        <p:spPr/>
        <p:txBody>
          <a:bodyPr/>
          <a:lstStyle/>
          <a:p>
            <a:pPr lvl="0"/>
            <a:r>
              <a:rPr lang="en-US" dirty="0" smtClean="0"/>
              <a:t>1664- rivalry between the Netherlands and England was huge </a:t>
            </a:r>
          </a:p>
          <a:p>
            <a:pPr lvl="0"/>
            <a:r>
              <a:rPr lang="en-US" dirty="0" smtClean="0"/>
              <a:t>August; English warships arrived</a:t>
            </a:r>
          </a:p>
          <a:p>
            <a:pPr lvl="0"/>
            <a:r>
              <a:rPr lang="en-US" dirty="0" smtClean="0"/>
              <a:t>Not good </a:t>
            </a:r>
          </a:p>
          <a:p>
            <a:pPr lvl="0"/>
            <a:r>
              <a:rPr lang="en-US" dirty="0" smtClean="0"/>
              <a:t>Battle for land of New Netherland was eminent. </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Winner of the Colony</a:t>
            </a:r>
            <a:endParaRPr lang="en-US" dirty="0"/>
          </a:p>
        </p:txBody>
      </p:sp>
      <p:sp>
        <p:nvSpPr>
          <p:cNvPr id="3" name="Content Placeholder 2"/>
          <p:cNvSpPr>
            <a:spLocks noGrp="1"/>
          </p:cNvSpPr>
          <p:nvPr>
            <p:ph idx="1"/>
          </p:nvPr>
        </p:nvSpPr>
        <p:spPr/>
        <p:txBody>
          <a:bodyPr/>
          <a:lstStyle/>
          <a:p>
            <a:pPr lvl="0"/>
            <a:r>
              <a:rPr lang="en-US" dirty="0" smtClean="0"/>
              <a:t>Peter Stuyvesant tried to defend the colony </a:t>
            </a:r>
          </a:p>
          <a:p>
            <a:pPr lvl="0"/>
            <a:r>
              <a:rPr lang="en-US" dirty="0" smtClean="0"/>
              <a:t>Since he taxed the people and had harsh rule the colonists didn’t like him and did not follow. </a:t>
            </a:r>
          </a:p>
          <a:p>
            <a:pPr lvl="0"/>
            <a:r>
              <a:rPr lang="en-US" dirty="0" smtClean="0"/>
              <a:t>Also had little gunpowder and weapons</a:t>
            </a:r>
          </a:p>
          <a:p>
            <a:pPr lvl="0"/>
            <a:r>
              <a:rPr lang="en-US" dirty="0" smtClean="0"/>
              <a:t>(no followers+ no weapons= no victory)</a:t>
            </a:r>
          </a:p>
          <a:p>
            <a:pPr lvl="0"/>
            <a:r>
              <a:rPr lang="en-US" dirty="0" smtClean="0"/>
              <a:t>Surrendered without fighting at all</a:t>
            </a:r>
          </a:p>
          <a:p>
            <a:pPr lvl="0"/>
            <a:r>
              <a:rPr lang="en-US" dirty="0" smtClean="0"/>
              <a:t>King Charles gave colony of New Netherland to his brother, the duke of York.</a:t>
            </a:r>
          </a:p>
          <a:p>
            <a:pPr lvl="0"/>
            <a:r>
              <a:rPr lang="en-US" dirty="0" smtClean="0"/>
              <a:t>Renamed colony New York in his brother’s honor.</a:t>
            </a:r>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514600"/>
            <a:ext cx="7851648" cy="1828800"/>
          </a:xfrm>
        </p:spPr>
        <p:txBody>
          <a:bodyPr/>
          <a:lstStyle/>
          <a:p>
            <a:r>
              <a:rPr lang="en-US" dirty="0" smtClean="0"/>
              <a:t>The Middle Colonies - Pennsylvania</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Pennsylvania’s Founding</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2400" dirty="0" smtClean="0"/>
              <a:t>   William Penn founded the colony of Pennsylvania in 1681 with a royal charter from King Charles II.</a:t>
            </a:r>
          </a:p>
          <a:p>
            <a:pPr marL="274320" lvl="1" indent="-274320">
              <a:buClr>
                <a:schemeClr val="accent3"/>
              </a:buClr>
              <a:buSzPct val="95000"/>
              <a:buFont typeface="Arial" pitchFamily="34" charset="0"/>
              <a:buChar char="•"/>
            </a:pPr>
            <a:r>
              <a:rPr lang="en-US" dirty="0" smtClean="0"/>
              <a:t>Pennsylvania means Penn’s Woodlands. </a:t>
            </a:r>
          </a:p>
          <a:p>
            <a:pPr marL="274320" lvl="1" indent="-274320">
              <a:buClr>
                <a:schemeClr val="accent3"/>
              </a:buClr>
              <a:buSzPct val="95000"/>
              <a:buFont typeface="Arial" pitchFamily="34" charset="0"/>
              <a:buChar char="•"/>
            </a:pPr>
            <a:r>
              <a:rPr lang="en-US" dirty="0" smtClean="0"/>
              <a:t>When Penn was 22, he became a Quaker, which ruined any chance of  a good career for him. </a:t>
            </a:r>
          </a:p>
          <a:p>
            <a:pPr marL="274320" lvl="1" indent="-274320">
              <a:buClr>
                <a:schemeClr val="accent3"/>
              </a:buClr>
              <a:buSzPct val="95000"/>
              <a:buFont typeface="Arial" pitchFamily="34" charset="0"/>
              <a:buChar char="•"/>
            </a:pPr>
            <a:r>
              <a:rPr lang="en-US" dirty="0" smtClean="0"/>
              <a:t>Quakers were hated in England, so Penn went to America to start a new colony where Quakers could practice their religion peacefully.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Religious Fairness and Quakers</a:t>
            </a:r>
            <a:endParaRPr lang="en-US" dirty="0"/>
          </a:p>
        </p:txBody>
      </p:sp>
      <p:sp>
        <p:nvSpPr>
          <p:cNvPr id="3" name="Content Placeholder 2"/>
          <p:cNvSpPr>
            <a:spLocks noGrp="1"/>
          </p:cNvSpPr>
          <p:nvPr>
            <p:ph idx="1"/>
          </p:nvPr>
        </p:nvSpPr>
        <p:spPr/>
        <p:txBody>
          <a:bodyPr>
            <a:normAutofit fontScale="92500"/>
          </a:bodyPr>
          <a:lstStyle/>
          <a:p>
            <a:pPr>
              <a:buFont typeface="Arial" pitchFamily="34" charset="0"/>
              <a:buChar char="•"/>
            </a:pPr>
            <a:r>
              <a:rPr lang="en-US" dirty="0" smtClean="0"/>
              <a:t>Penn wanted his new colony to be open to </a:t>
            </a:r>
            <a:r>
              <a:rPr lang="en-US" i="1" dirty="0" smtClean="0"/>
              <a:t>everyone</a:t>
            </a:r>
            <a:r>
              <a:rPr lang="en-US" dirty="0" smtClean="0"/>
              <a:t>, not just certain religious or ethnic groups.</a:t>
            </a:r>
          </a:p>
          <a:p>
            <a:pPr marL="822960" lvl="3" indent="-274320">
              <a:buSzPct val="95000"/>
              <a:buFont typeface="Arial" pitchFamily="34" charset="0"/>
              <a:buChar char="•"/>
            </a:pPr>
            <a:r>
              <a:rPr lang="en-US" sz="2400" dirty="0" smtClean="0"/>
              <a:t>He let Protestants, Catholics, and Jews come to his colony.</a:t>
            </a:r>
          </a:p>
          <a:p>
            <a:pPr>
              <a:buFont typeface="Arial" pitchFamily="34" charset="0"/>
              <a:buChar char="•"/>
            </a:pPr>
            <a:r>
              <a:rPr lang="en-US" dirty="0" smtClean="0"/>
              <a:t>Quakers were Protestant Reformers.</a:t>
            </a:r>
          </a:p>
          <a:p>
            <a:pPr lvl="1">
              <a:buFont typeface="Arial" pitchFamily="34" charset="0"/>
              <a:buChar char="•"/>
            </a:pPr>
            <a:r>
              <a:rPr lang="en-US" dirty="0" smtClean="0"/>
              <a:t>They were very peaceful, tolerant, and God-fearing people.</a:t>
            </a:r>
          </a:p>
          <a:p>
            <a:pPr lvl="1">
              <a:buFont typeface="Arial" pitchFamily="34" charset="0"/>
              <a:buChar char="•"/>
            </a:pPr>
            <a:r>
              <a:rPr lang="en-US" dirty="0" smtClean="0"/>
              <a:t>They believed  that everyone was equal in God’s eyes, and no one person was better than another.</a:t>
            </a:r>
          </a:p>
          <a:p>
            <a:pPr lvl="1">
              <a:buFont typeface="Arial" pitchFamily="34" charset="0"/>
              <a:buChar char="•"/>
            </a:pPr>
            <a:r>
              <a:rPr lang="en-US" dirty="0" smtClean="0"/>
              <a:t>Quakers even let women preach, and they wouldn’t bow to nobles.</a:t>
            </a:r>
          </a:p>
          <a:p>
            <a:pPr lvl="1">
              <a:buFont typeface="Arial" pitchFamily="34" charset="0"/>
              <a:buChar char="•"/>
            </a:pPr>
            <a:r>
              <a:rPr lang="en-US" dirty="0" smtClean="0"/>
              <a:t>They also spoke out against war.</a:t>
            </a:r>
          </a:p>
          <a:p>
            <a:pPr lvl="1">
              <a:buNone/>
            </a:pPr>
            <a:endParaRPr lang="en-US" dirty="0" smtClean="0"/>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Settlers</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2800" dirty="0" smtClean="0"/>
              <a:t>A variety of settlers came to Pennsylvania from England, Scotland, Wales, the Netherlands, France, and Germany.</a:t>
            </a:r>
          </a:p>
          <a:p>
            <a:pPr lvl="1">
              <a:buFont typeface="Arial" pitchFamily="34" charset="0"/>
              <a:buChar char="•"/>
            </a:pPr>
            <a:r>
              <a:rPr lang="en-US" sz="2800" dirty="0" smtClean="0"/>
              <a:t>The Pennsylvania Dutch weren’t actually Dutch; They were German, but none of the other colonists could pronounce Deutsch (</a:t>
            </a:r>
            <a:r>
              <a:rPr lang="en-US" sz="2800" i="1" dirty="0" smtClean="0"/>
              <a:t>doich</a:t>
            </a:r>
            <a:r>
              <a:rPr lang="en-US" sz="2800" dirty="0" smtClean="0"/>
              <a:t>), so they called themselves Dutch.</a:t>
            </a:r>
          </a:p>
          <a:p>
            <a:pPr lvl="1">
              <a:buFont typeface="Arial" pitchFamily="34" charset="0"/>
              <a:buChar char="•"/>
            </a:pPr>
            <a:r>
              <a:rPr lang="en-US" sz="2800" dirty="0" smtClean="0"/>
              <a:t>Between 1730-1750, Slaves made up about 1/3 of  all new arrivals. </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Philadelphia</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sz="2800" dirty="0" smtClean="0"/>
              <a:t>Philadelphia soon became Pennsylvania’s capital.</a:t>
            </a:r>
          </a:p>
          <a:p>
            <a:pPr lvl="1">
              <a:buFont typeface="Arial" pitchFamily="34" charset="0"/>
              <a:buChar char="•"/>
            </a:pPr>
            <a:r>
              <a:rPr lang="en-US" sz="2800" dirty="0" smtClean="0"/>
              <a:t>Philadelphia is Greek for “brotherly love”.</a:t>
            </a:r>
          </a:p>
          <a:p>
            <a:pPr lvl="1">
              <a:buFont typeface="Arial" pitchFamily="34" charset="0"/>
              <a:buChar char="•"/>
            </a:pPr>
            <a:r>
              <a:rPr lang="en-US" sz="2800" dirty="0" smtClean="0"/>
              <a:t>Penn had been planning Philadelphia from the early days of his colony.</a:t>
            </a:r>
          </a:p>
          <a:p>
            <a:pPr lvl="1">
              <a:buFont typeface="Arial" pitchFamily="34" charset="0"/>
              <a:buChar char="•"/>
            </a:pPr>
            <a:r>
              <a:rPr lang="en-US" sz="2800" dirty="0" smtClean="0"/>
              <a:t>One visitor noted that Philadelphia was, “the most noble, large, and well-built city I have ever seen.”</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Middle Colonies	</a:t>
            </a:r>
            <a:endParaRPr lang="en-US" dirty="0"/>
          </a:p>
        </p:txBody>
      </p:sp>
      <p:sp>
        <p:nvSpPr>
          <p:cNvPr id="3" name="Subtitle 2"/>
          <p:cNvSpPr>
            <a:spLocks noGrp="1"/>
          </p:cNvSpPr>
          <p:nvPr>
            <p:ph type="subTitle" idx="1"/>
          </p:nvPr>
        </p:nvSpPr>
        <p:spPr>
          <a:xfrm>
            <a:off x="0" y="3352800"/>
            <a:ext cx="7854696" cy="1752600"/>
          </a:xfrm>
        </p:spPr>
        <p:txBody>
          <a:bodyPr>
            <a:normAutofit/>
          </a:bodyPr>
          <a:lstStyle/>
          <a:p>
            <a:r>
              <a:rPr lang="en-US" sz="5400" dirty="0" smtClean="0"/>
              <a:t>Delaware</a:t>
            </a:r>
            <a:endParaRPr lang="en-US" sz="5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Delaware</a:t>
            </a:r>
            <a:endParaRPr lang="en-US" dirty="0"/>
          </a:p>
        </p:txBody>
      </p:sp>
      <p:sp>
        <p:nvSpPr>
          <p:cNvPr id="3" name="Content Placeholder 2"/>
          <p:cNvSpPr>
            <a:spLocks noGrp="1"/>
          </p:cNvSpPr>
          <p:nvPr>
            <p:ph idx="1"/>
          </p:nvPr>
        </p:nvSpPr>
        <p:spPr/>
        <p:txBody>
          <a:bodyPr/>
          <a:lstStyle/>
          <a:p>
            <a:r>
              <a:rPr lang="en-US" dirty="0" smtClean="0"/>
              <a:t>Delaware was first art of the lower section of Pennsylvania</a:t>
            </a:r>
          </a:p>
          <a:p>
            <a:r>
              <a:rPr lang="en-US" dirty="0" smtClean="0"/>
              <a:t>Settlers in lower Pennsylvania did not like having t send delegates to Philadelphia for meetings</a:t>
            </a:r>
          </a:p>
          <a:p>
            <a:r>
              <a:rPr lang="en-US" dirty="0" smtClean="0"/>
              <a:t>In 1704 William Penn told the settlers that they could break away and form a new colony</a:t>
            </a:r>
          </a:p>
          <a:p>
            <a:r>
              <a:rPr lang="en-US" dirty="0" smtClean="0"/>
              <a:t>The settlers called the new colony, Delaware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Middle Colonies</a:t>
            </a:r>
            <a:endParaRPr lang="en-US" dirty="0"/>
          </a:p>
        </p:txBody>
      </p:sp>
      <p:sp>
        <p:nvSpPr>
          <p:cNvPr id="3" name="Subtitle 2"/>
          <p:cNvSpPr>
            <a:spLocks noGrp="1"/>
          </p:cNvSpPr>
          <p:nvPr>
            <p:ph type="subTitle" idx="1"/>
          </p:nvPr>
        </p:nvSpPr>
        <p:spPr/>
        <p:txBody>
          <a:bodyPr/>
          <a:lstStyle/>
          <a:p>
            <a:r>
              <a:rPr lang="en-US" sz="5400" dirty="0" smtClean="0"/>
              <a:t>New Jersey</a:t>
            </a:r>
            <a:endParaRPr lang="en-US" sz="5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125</TotalTime>
  <Words>716</Words>
  <Application>Microsoft Office PowerPoint</Application>
  <PresentationFormat>On-screen Show (4:3)</PresentationFormat>
  <Paragraphs>65</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The Middle Colonies</vt:lpstr>
      <vt:lpstr>The Middle Colonies - Pennsylvania</vt:lpstr>
      <vt:lpstr>Pennsylvania’s Founding</vt:lpstr>
      <vt:lpstr>Religious Fairness and Quakers</vt:lpstr>
      <vt:lpstr>Settlers</vt:lpstr>
      <vt:lpstr>Philadelphia</vt:lpstr>
      <vt:lpstr>The Middle Colonies </vt:lpstr>
      <vt:lpstr>Delaware</vt:lpstr>
      <vt:lpstr>The Middle Colonies</vt:lpstr>
      <vt:lpstr>Founding</vt:lpstr>
      <vt:lpstr>What was It Like?</vt:lpstr>
      <vt:lpstr>New York</vt:lpstr>
      <vt:lpstr>New Netherland</vt:lpstr>
      <vt:lpstr>Rivalry</vt:lpstr>
      <vt:lpstr>Winner of the Colony</vt:lpstr>
    </vt:vector>
  </TitlesOfParts>
  <Company>Harpeth Hall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Middle Colonies - Pennsylvania</dc:title>
  <dc:creator>userid</dc:creator>
  <cp:lastModifiedBy>LENOVO USER</cp:lastModifiedBy>
  <cp:revision>15</cp:revision>
  <dcterms:created xsi:type="dcterms:W3CDTF">2009-10-02T21:26:43Z</dcterms:created>
  <dcterms:modified xsi:type="dcterms:W3CDTF">2009-10-05T16:03:02Z</dcterms:modified>
</cp:coreProperties>
</file>